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62" r:id="rId2"/>
    <p:sldId id="268" r:id="rId3"/>
    <p:sldId id="279" r:id="rId4"/>
    <p:sldId id="281" r:id="rId5"/>
    <p:sldId id="285" r:id="rId6"/>
    <p:sldId id="283" r:id="rId7"/>
    <p:sldId id="282" r:id="rId8"/>
    <p:sldId id="267" r:id="rId9"/>
    <p:sldId id="286" r:id="rId10"/>
    <p:sldId id="287" r:id="rId11"/>
    <p:sldId id="288" r:id="rId12"/>
    <p:sldId id="274" r:id="rId13"/>
    <p:sldId id="275" r:id="rId14"/>
    <p:sldId id="289" r:id="rId15"/>
    <p:sldId id="290" r:id="rId16"/>
    <p:sldId id="27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0ADE25-4E02-48E0-AFE9-3411F74CA5F8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8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8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4009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06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73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274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8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0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87" y="352107"/>
            <a:ext cx="7362825" cy="80962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LINKER : GROUPES DE DISCUSSION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9191623" y="2609616"/>
            <a:ext cx="24288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Clément GRESH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Yajie LIU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Zimeng ZHANG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F13B-5CAE-DEC5-EC02-603C8371830A}"/>
              </a:ext>
            </a:extLst>
          </p:cNvPr>
          <p:cNvSpPr txBox="1"/>
          <p:nvPr/>
        </p:nvSpPr>
        <p:spPr>
          <a:xfrm>
            <a:off x="9191623" y="5627191"/>
            <a:ext cx="2428875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Projet TP-ALT</a:t>
            </a:r>
          </a:p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M2 STL-INSTA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568E6-BBDF-7866-BA1D-3699A102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1"/>
            <a:ext cx="8871585" cy="55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A Vue 3 UI Framework | Element Plus">
            <a:extLst>
              <a:ext uri="{FF2B5EF4-FFF2-40B4-BE49-F238E27FC236}">
                <a16:creationId xmlns:a16="http://schemas.microsoft.com/office/drawing/2014/main" id="{BFD1DCEE-C4A4-1D89-A22E-97352A22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79" y="2328067"/>
            <a:ext cx="502610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3B24225-1710-EC1A-A13F-0E5A111E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79" y="5304269"/>
            <a:ext cx="4576352" cy="6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10607-8DFE-2D85-DB3A-57A0D48A38C2}"/>
              </a:ext>
            </a:extLst>
          </p:cNvPr>
          <p:cNvSpPr txBox="1"/>
          <p:nvPr/>
        </p:nvSpPr>
        <p:spPr>
          <a:xfrm>
            <a:off x="7191422" y="2104738"/>
            <a:ext cx="4082476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Bibliothèque riche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Légère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Extensible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AC49D-EE86-8D77-2C48-D5152F2E0EC9}"/>
              </a:ext>
            </a:extLst>
          </p:cNvPr>
          <p:cNvSpPr txBox="1"/>
          <p:nvPr/>
        </p:nvSpPr>
        <p:spPr>
          <a:xfrm>
            <a:off x="7191422" y="5069931"/>
            <a:ext cx="4082476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Conversion des données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Gesti</a:t>
            </a:r>
            <a:r>
              <a:rPr lang="fr-FR" sz="2400">
                <a:solidFill>
                  <a:schemeClr val="bg1"/>
                </a:solidFill>
              </a:rPr>
              <a:t>on des requêtes</a:t>
            </a:r>
            <a:endParaRPr lang="fr-FR" sz="24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80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3CC56-F421-8454-E12A-91084ED6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9" y="1477995"/>
            <a:ext cx="3018702" cy="51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1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5163673" y="216381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163676" y="339124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5138" y="3087062"/>
            <a:ext cx="600102" cy="36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5163672" y="465870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Repository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1" y="3072602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ARCHITECTURE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BA408B-87F3-E055-80BA-D339D4838D87}"/>
              </a:ext>
            </a:extLst>
          </p:cNvPr>
          <p:cNvCxnSpPr>
            <a:cxnSpLocks/>
          </p:cNvCxnSpPr>
          <p:nvPr/>
        </p:nvCxnSpPr>
        <p:spPr>
          <a:xfrm rot="5400000">
            <a:off x="5567269" y="4339251"/>
            <a:ext cx="63891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862489-6F0B-1BF4-678A-97D5BBE97E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0" y="4330333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81C17-F171-D23C-2CC1-A23849632295}"/>
              </a:ext>
            </a:extLst>
          </p:cNvPr>
          <p:cNvSpPr/>
          <p:nvPr/>
        </p:nvSpPr>
        <p:spPr>
          <a:xfrm>
            <a:off x="8186691" y="4339251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Model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C46D6-5BA3-41AE-46D0-C05D0771D3EB}"/>
              </a:ext>
            </a:extLst>
          </p:cNvPr>
          <p:cNvSpPr/>
          <p:nvPr/>
        </p:nvSpPr>
        <p:spPr>
          <a:xfrm>
            <a:off x="8186691" y="5148599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3C7028-27CD-3690-FB03-A816709716E5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>
          <a:xfrm flipV="1">
            <a:off x="7301711" y="4636653"/>
            <a:ext cx="884980" cy="31945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873176C-9573-0D17-6707-6E11BB50E7FC}"/>
              </a:ext>
            </a:extLst>
          </p:cNvPr>
          <p:cNvCxnSpPr>
            <a:cxnSpLocks/>
            <a:stCxn id="56" idx="3"/>
            <a:endCxn id="12" idx="1"/>
          </p:cNvCxnSpPr>
          <p:nvPr/>
        </p:nvCxnSpPr>
        <p:spPr>
          <a:xfrm>
            <a:off x="7301711" y="4956109"/>
            <a:ext cx="884980" cy="489892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0EC692-41E3-DA3A-10D1-0D74F8BAD197}"/>
              </a:ext>
            </a:extLst>
          </p:cNvPr>
          <p:cNvSpPr/>
          <p:nvPr/>
        </p:nvSpPr>
        <p:spPr>
          <a:xfrm>
            <a:off x="2192785" y="4667585"/>
            <a:ext cx="2292662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</a:pPr>
            <a:r>
              <a:rPr lang="fr-FR" sz="1800" b="0" i="0">
                <a:effectLst/>
                <a:latin typeface="Calibri, sans-serif"/>
              </a:rPr>
              <a:t>CrudRepository&lt;T, G&gt;</a:t>
            </a:r>
            <a:endParaRPr lang="fr-FR" b="0" i="0">
              <a:effectLst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54FAFB8-BCF1-A146-4F37-B36FE9423632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4485447" y="4956109"/>
            <a:ext cx="678225" cy="887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4BE0AA-7537-F9B3-13D8-2FA4C8E22E8C}"/>
              </a:ext>
            </a:extLst>
          </p:cNvPr>
          <p:cNvSpPr txBox="1"/>
          <p:nvPr/>
        </p:nvSpPr>
        <p:spPr>
          <a:xfrm>
            <a:off x="9693503" y="5148599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Long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2CF8AC-0D09-9739-D144-128A9B676D50}"/>
              </a:ext>
            </a:extLst>
          </p:cNvPr>
          <p:cNvSpPr txBox="1"/>
          <p:nvPr/>
        </p:nvSpPr>
        <p:spPr>
          <a:xfrm>
            <a:off x="9693502" y="5494063"/>
            <a:ext cx="149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UsersGroupsId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B969EB-C36D-8BAF-EC19-E6E7BDB4A3BD}"/>
              </a:ext>
            </a:extLst>
          </p:cNvPr>
          <p:cNvSpPr/>
          <p:nvPr/>
        </p:nvSpPr>
        <p:spPr>
          <a:xfrm>
            <a:off x="5542933" y="6090665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EF5B3A-3F50-475C-25F3-97E76A1ABBA2}"/>
              </a:ext>
            </a:extLst>
          </p:cNvPr>
          <p:cNvSpPr/>
          <p:nvPr/>
        </p:nvSpPr>
        <p:spPr>
          <a:xfrm>
            <a:off x="2649358" y="1737740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FRONT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5F912D3-BE0A-E864-F32D-5A9B51DCDFA2}"/>
              </a:ext>
            </a:extLst>
          </p:cNvPr>
          <p:cNvCxnSpPr>
            <a:stCxn id="35" idx="3"/>
            <a:endCxn id="49" idx="0"/>
          </p:cNvCxnSpPr>
          <p:nvPr/>
        </p:nvCxnSpPr>
        <p:spPr>
          <a:xfrm>
            <a:off x="4028873" y="1907017"/>
            <a:ext cx="2203820" cy="2567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08029FC-46BA-00A7-5411-FFC456E477ED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 rot="5400000">
            <a:off x="5814115" y="5672088"/>
            <a:ext cx="837154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9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6E391B7-1CF8-4FDD-A7F6-32EEBFED2147}"/>
              </a:ext>
            </a:extLst>
          </p:cNvPr>
          <p:cNvSpPr/>
          <p:nvPr/>
        </p:nvSpPr>
        <p:spPr>
          <a:xfrm>
            <a:off x="1717736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42A014-D98C-4815-A90F-0D6E06EABD43}"/>
              </a:ext>
            </a:extLst>
          </p:cNvPr>
          <p:cNvSpPr/>
          <p:nvPr/>
        </p:nvSpPr>
        <p:spPr>
          <a:xfrm>
            <a:off x="1762123" y="5264202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UsersController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A2B2B4-7D69-4C44-9FE5-D4FE78B61469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1822107" y="4409783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1C16-5732-44F6-79B6-B4C8DDF75A52}"/>
              </a:ext>
            </a:extLst>
          </p:cNvPr>
          <p:cNvSpPr txBox="1"/>
          <p:nvPr/>
        </p:nvSpPr>
        <p:spPr>
          <a:xfrm>
            <a:off x="79177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Entities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908FE-FD67-37A5-A0B5-DBF02D31E8C7}"/>
              </a:ext>
            </a:extLst>
          </p:cNvPr>
          <p:cNvSpPr/>
          <p:nvPr/>
        </p:nvSpPr>
        <p:spPr>
          <a:xfrm>
            <a:off x="7575611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AAFD-4772-3CEF-3515-A84F3E8AC868}"/>
              </a:ext>
            </a:extLst>
          </p:cNvPr>
          <p:cNvSpPr/>
          <p:nvPr/>
        </p:nvSpPr>
        <p:spPr>
          <a:xfrm>
            <a:off x="7619996" y="4014114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2ECC2C-AB2E-EE8E-4167-158F30ADFEF7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8305025" y="3784738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D7F786-F25C-93C2-5D4C-13BF1A48D70E}"/>
              </a:ext>
            </a:extLst>
          </p:cNvPr>
          <p:cNvSpPr txBox="1"/>
          <p:nvPr/>
        </p:nvSpPr>
        <p:spPr>
          <a:xfrm>
            <a:off x="21265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FA9C3-ED54-2D3C-4D3C-709366D2D49E}"/>
              </a:ext>
            </a:extLst>
          </p:cNvPr>
          <p:cNvSpPr/>
          <p:nvPr/>
        </p:nvSpPr>
        <p:spPr>
          <a:xfrm>
            <a:off x="6200775" y="5264202"/>
            <a:ext cx="216217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CreateUsersPayload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9554CF-6BE2-245A-E900-B3BB7A0A9077}"/>
              </a:ext>
            </a:extLst>
          </p:cNvPr>
          <p:cNvSpPr/>
          <p:nvPr/>
        </p:nvSpPr>
        <p:spPr>
          <a:xfrm>
            <a:off x="8843963" y="5264202"/>
            <a:ext cx="233070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UpdateUsersPayload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63AAE6A-FD65-80BD-C550-B5728CB5780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rot="5400000">
            <a:off x="7580488" y="4310293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DA74F52-FFE9-D892-7A59-15E7267B5880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8944215" y="4199099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3BE9FD-A9E9-044C-C540-BC10BA19C1A9}"/>
              </a:ext>
            </a:extLst>
          </p:cNvPr>
          <p:cNvCxnSpPr>
            <a:cxnSpLocks/>
          </p:cNvCxnSpPr>
          <p:nvPr/>
        </p:nvCxnSpPr>
        <p:spPr>
          <a:xfrm rot="5400000">
            <a:off x="1822108" y="4409784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D460A3-0669-AC0B-08F8-AA6031D95A56}"/>
              </a:ext>
            </a:extLst>
          </p:cNvPr>
          <p:cNvCxnSpPr>
            <a:cxnSpLocks/>
          </p:cNvCxnSpPr>
          <p:nvPr/>
        </p:nvCxnSpPr>
        <p:spPr>
          <a:xfrm rot="5400000">
            <a:off x="8305026" y="3784739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E93E3D1-BFCD-801D-2053-B8B5B870C98A}"/>
              </a:ext>
            </a:extLst>
          </p:cNvPr>
          <p:cNvCxnSpPr>
            <a:cxnSpLocks/>
          </p:cNvCxnSpPr>
          <p:nvPr/>
        </p:nvCxnSpPr>
        <p:spPr>
          <a:xfrm rot="5400000">
            <a:off x="7580489" y="4310294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7FAA78F-A16D-EC3E-D03F-D788EB2E6D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4216" y="4199100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6CFF46-CAA5-6D6A-A77D-DE831FFE9093}"/>
              </a:ext>
            </a:extLst>
          </p:cNvPr>
          <p:cNvSpPr txBox="1"/>
          <p:nvPr/>
        </p:nvSpPr>
        <p:spPr>
          <a:xfrm>
            <a:off x="3711781" y="2776348"/>
            <a:ext cx="126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getAll</a:t>
            </a:r>
          </a:p>
          <a:p>
            <a:r>
              <a:rPr lang="fr-FR" sz="1600">
                <a:solidFill>
                  <a:schemeClr val="bg1"/>
                </a:solidFill>
              </a:rPr>
              <a:t>- getById</a:t>
            </a:r>
          </a:p>
          <a:p>
            <a:r>
              <a:rPr lang="fr-FR" sz="1600">
                <a:solidFill>
                  <a:schemeClr val="bg1"/>
                </a:solidFill>
              </a:rPr>
              <a:t>- save</a:t>
            </a:r>
          </a:p>
          <a:p>
            <a:r>
              <a:rPr lang="en-US" sz="1600">
                <a:solidFill>
                  <a:schemeClr val="bg1"/>
                </a:solidFill>
              </a:rPr>
              <a:t>- 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338453-FDA6-0167-6DEE-F600A0B9C99C}"/>
              </a:ext>
            </a:extLst>
          </p:cNvPr>
          <p:cNvSpPr txBox="1"/>
          <p:nvPr/>
        </p:nvSpPr>
        <p:spPr>
          <a:xfrm>
            <a:off x="3635313" y="5392327"/>
            <a:ext cx="22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getUsersFromGroup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/>
          <p:nvPr/>
        </p:nvCxnSpPr>
        <p:spPr>
          <a:xfrm>
            <a:off x="5772150" y="1838325"/>
            <a:ext cx="0" cy="477345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US" sz="14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DEAF3-B40C-A022-7DB4-4CA9B13E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616"/>
            <a:ext cx="12232345" cy="50826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F88636-5A5C-5F56-B415-262DC8FB2FFA}"/>
              </a:ext>
            </a:extLst>
          </p:cNvPr>
          <p:cNvSpPr txBox="1">
            <a:spLocks/>
          </p:cNvSpPr>
          <p:nvPr/>
        </p:nvSpPr>
        <p:spPr>
          <a:xfrm>
            <a:off x="2296357" y="63656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3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63656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2A64B-D829-33D5-DA7B-DE489F36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22"/>
            <a:ext cx="12205842" cy="59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16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TESTS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>
            <a:cxnSpLocks/>
          </p:cNvCxnSpPr>
          <p:nvPr/>
        </p:nvCxnSpPr>
        <p:spPr>
          <a:xfrm>
            <a:off x="6143625" y="1571348"/>
            <a:ext cx="0" cy="504043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B8ACD8A-6238-86C9-65F2-89CC38AE7364}"/>
              </a:ext>
            </a:extLst>
          </p:cNvPr>
          <p:cNvSpPr/>
          <p:nvPr/>
        </p:nvSpPr>
        <p:spPr>
          <a:xfrm>
            <a:off x="1760099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E5149-CC96-22FF-1CF1-C3A9F9936901}"/>
              </a:ext>
            </a:extLst>
          </p:cNvPr>
          <p:cNvSpPr/>
          <p:nvPr/>
        </p:nvSpPr>
        <p:spPr>
          <a:xfrm>
            <a:off x="1796517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7490D56-D289-B2F8-F768-C3E05B7399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1896563" y="3961608"/>
            <a:ext cx="1259529" cy="96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233A6F-CB66-466F-DF04-1581BD1F5466}"/>
              </a:ext>
            </a:extLst>
          </p:cNvPr>
          <p:cNvSpPr txBox="1"/>
          <p:nvPr/>
        </p:nvSpPr>
        <p:spPr>
          <a:xfrm>
            <a:off x="2653814" y="1783981"/>
            <a:ext cx="172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Unit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C6C7DF-A98D-B19A-F8D6-30E54C40CE5B}"/>
              </a:ext>
            </a:extLst>
          </p:cNvPr>
          <p:cNvSpPr/>
          <p:nvPr/>
        </p:nvSpPr>
        <p:spPr>
          <a:xfrm>
            <a:off x="4021525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UsersDto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A8FD5-F48A-A2F3-21D9-E3BDCB9309F5}"/>
              </a:ext>
            </a:extLst>
          </p:cNvPr>
          <p:cNvSpPr/>
          <p:nvPr/>
        </p:nvSpPr>
        <p:spPr>
          <a:xfrm>
            <a:off x="4055879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6D05EB4-5441-A97E-3AB7-97DD18451AE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4156958" y="3961544"/>
            <a:ext cx="1259529" cy="109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982CB-A51D-5918-143B-83CA36EA6121}"/>
              </a:ext>
            </a:extLst>
          </p:cNvPr>
          <p:cNvSpPr txBox="1"/>
          <p:nvPr/>
        </p:nvSpPr>
        <p:spPr>
          <a:xfrm>
            <a:off x="7613896" y="1783980"/>
            <a:ext cx="2480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Integration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F83EE-0D6D-82BD-71F7-43DF7022DA16}"/>
              </a:ext>
            </a:extLst>
          </p:cNvPr>
          <p:cNvSpPr txBox="1"/>
          <p:nvPr/>
        </p:nvSpPr>
        <p:spPr>
          <a:xfrm>
            <a:off x="357075" y="3629471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Mapping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183AC-3459-A3CD-F468-540563C51CF3}"/>
              </a:ext>
            </a:extLst>
          </p:cNvPr>
          <p:cNvSpPr/>
          <p:nvPr/>
        </p:nvSpPr>
        <p:spPr>
          <a:xfrm>
            <a:off x="8277827" y="3687208"/>
            <a:ext cx="1602753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5BF5B-DE40-898E-7FA2-9AE90F8F1A5E}"/>
              </a:ext>
            </a:extLst>
          </p:cNvPr>
          <p:cNvSpPr txBox="1"/>
          <p:nvPr/>
        </p:nvSpPr>
        <p:spPr>
          <a:xfrm>
            <a:off x="6416628" y="3727139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Request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90C2399-6CD1-416C-060A-8F935304A767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8386964" y="2994968"/>
            <a:ext cx="703286" cy="6811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633EDE0-5659-EBC3-57DE-B9C258B93E7F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9034907" y="3028217"/>
            <a:ext cx="703288" cy="6146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E20483-E508-18EA-E1D4-804D3DEF944E}"/>
              </a:ext>
            </a:extLst>
          </p:cNvPr>
          <p:cNvSpPr txBox="1"/>
          <p:nvPr/>
        </p:nvSpPr>
        <p:spPr>
          <a:xfrm>
            <a:off x="7155400" y="2983920"/>
            <a:ext cx="113130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GET user 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D9599-DB74-F783-6D14-94F664E7510B}"/>
              </a:ext>
            </a:extLst>
          </p:cNvPr>
          <p:cNvSpPr txBox="1"/>
          <p:nvPr/>
        </p:nvSpPr>
        <p:spPr>
          <a:xfrm>
            <a:off x="9860834" y="2983920"/>
            <a:ext cx="185769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POST UsersPayload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599C21-C8B0-9CC6-74B1-7BCE8DC00896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8628958" y="4732257"/>
            <a:ext cx="90049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9B2E482-18D2-63D6-BF8E-E88232D30440}"/>
              </a:ext>
            </a:extLst>
          </p:cNvPr>
          <p:cNvSpPr txBox="1"/>
          <p:nvPr/>
        </p:nvSpPr>
        <p:spPr>
          <a:xfrm>
            <a:off x="9230855" y="4477469"/>
            <a:ext cx="10987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UsersDto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179CB0-D44A-70E8-AD60-9F0427F8F84C}"/>
              </a:ext>
            </a:extLst>
          </p:cNvPr>
          <p:cNvSpPr txBox="1"/>
          <p:nvPr/>
        </p:nvSpPr>
        <p:spPr>
          <a:xfrm>
            <a:off x="9230854" y="4859717"/>
            <a:ext cx="10987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Field check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98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CONCLUSION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0607-8DFE-2D85-DB3A-57A0D48A38C2}"/>
              </a:ext>
            </a:extLst>
          </p:cNvPr>
          <p:cNvSpPr txBox="1"/>
          <p:nvPr/>
        </p:nvSpPr>
        <p:spPr>
          <a:xfrm>
            <a:off x="2296357" y="2233420"/>
            <a:ext cx="4082476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Compétences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API REST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Front + Vue.js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E4B32-D802-7053-B6E1-A6168C01A380}"/>
              </a:ext>
            </a:extLst>
          </p:cNvPr>
          <p:cNvSpPr txBox="1"/>
          <p:nvPr/>
        </p:nvSpPr>
        <p:spPr>
          <a:xfrm>
            <a:off x="6793407" y="2233420"/>
            <a:ext cx="408247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Suite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Spring Security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Rôles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Devenir ami.e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Profil utilisateur.ice</a:t>
            </a:r>
          </a:p>
        </p:txBody>
      </p:sp>
    </p:spTree>
    <p:extLst>
      <p:ext uri="{BB962C8B-B14F-4D97-AF65-F5344CB8AC3E}">
        <p14:creationId xmlns:p14="http://schemas.microsoft.com/office/powerpoint/2010/main" val="115870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357" y="529734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36E9C-0118-4769-8DC8-EE7033D9EBA9}"/>
              </a:ext>
            </a:extLst>
          </p:cNvPr>
          <p:cNvSpPr txBox="1"/>
          <p:nvPr/>
        </p:nvSpPr>
        <p:spPr>
          <a:xfrm>
            <a:off x="9048564" y="2398479"/>
            <a:ext cx="314343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Users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Groups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Posts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3D08E-E90E-C81F-E50D-06D5B691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09" y="2217960"/>
            <a:ext cx="7917261" cy="31661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2DA3D-7897-F56A-F284-DC928B2D68C7}"/>
              </a:ext>
            </a:extLst>
          </p:cNvPr>
          <p:cNvSpPr/>
          <p:nvPr/>
        </p:nvSpPr>
        <p:spPr>
          <a:xfrm>
            <a:off x="7036219" y="5785473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MySQL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C81A69-54E6-3DF5-1A96-A04407535AB2}"/>
              </a:ext>
            </a:extLst>
          </p:cNvPr>
          <p:cNvSpPr/>
          <p:nvPr/>
        </p:nvSpPr>
        <p:spPr>
          <a:xfrm>
            <a:off x="4370774" y="5624285"/>
            <a:ext cx="1379515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Spring Boot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7E942-583A-0AFD-2FE5-26BC8F5EA1D7}"/>
              </a:ext>
            </a:extLst>
          </p:cNvPr>
          <p:cNvSpPr/>
          <p:nvPr/>
        </p:nvSpPr>
        <p:spPr>
          <a:xfrm>
            <a:off x="1227524" y="5624285"/>
            <a:ext cx="1553776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Vue.js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Element PLus</a:t>
            </a:r>
          </a:p>
        </p:txBody>
      </p:sp>
    </p:spTree>
    <p:extLst>
      <p:ext uri="{BB962C8B-B14F-4D97-AF65-F5344CB8AC3E}">
        <p14:creationId xmlns:p14="http://schemas.microsoft.com/office/powerpoint/2010/main" val="29709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INSCRIPTION / CONNEXION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80E0-FC68-8FCC-9DD1-C9B8F5FC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3" y="2278367"/>
            <a:ext cx="5080323" cy="317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F897A-65AD-7EDC-8DE3-38C325F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2278367"/>
            <a:ext cx="5080323" cy="3175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DD1C7-AF86-9211-1B03-A76BE5DD5BBB}"/>
              </a:ext>
            </a:extLst>
          </p:cNvPr>
          <p:cNvSpPr txBox="1"/>
          <p:nvPr/>
        </p:nvSpPr>
        <p:spPr>
          <a:xfrm>
            <a:off x="8168186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Login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26161-068E-67F7-424E-E223E5D28F11}"/>
              </a:ext>
            </a:extLst>
          </p:cNvPr>
          <p:cNvSpPr txBox="1"/>
          <p:nvPr/>
        </p:nvSpPr>
        <p:spPr>
          <a:xfrm>
            <a:off x="2790479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Signup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5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1589103" y="519395"/>
            <a:ext cx="9013794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catégories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981B1-D384-5185-6C8D-58D756CC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44420"/>
            <a:ext cx="5332560" cy="333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E2578-5088-1DE3-EE44-EBC1D0FD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" y="1477995"/>
            <a:ext cx="5332561" cy="333285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BDF36-7EA1-A5A2-9D41-89240149DA36}"/>
              </a:ext>
            </a:extLst>
          </p:cNvPr>
          <p:cNvSpPr txBox="1"/>
          <p:nvPr/>
        </p:nvSpPr>
        <p:spPr>
          <a:xfrm>
            <a:off x="6553275" y="1654786"/>
            <a:ext cx="376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une catégorie que vous aimez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CRéATION DE GROUPES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D6675-3F54-8434-C031-D43552E5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0" y="1898146"/>
            <a:ext cx="6577475" cy="4110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B0E26-88B2-D5CD-E006-6057CA04A284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votre propre groupe de discussion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7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GROUPES &amp; PUBLICATIONS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14F54-E5E0-0B0B-3884-AFFFDC54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" y="1434105"/>
            <a:ext cx="5402782" cy="337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D6030-F125-DBED-FDE7-7CFDEA56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22474"/>
            <a:ext cx="5402782" cy="337673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836B5F-7B1E-CFCF-F857-4B7CF44038B9}"/>
              </a:ext>
            </a:extLst>
          </p:cNvPr>
          <p:cNvSpPr/>
          <p:nvPr/>
        </p:nvSpPr>
        <p:spPr>
          <a:xfrm>
            <a:off x="3935552" y="3723367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C5E8-E9BF-E17C-86E9-D71A21022500}"/>
              </a:ext>
            </a:extLst>
          </p:cNvPr>
          <p:cNvSpPr txBox="1"/>
          <p:nvPr/>
        </p:nvSpPr>
        <p:spPr>
          <a:xfrm>
            <a:off x="6251142" y="1884736"/>
            <a:ext cx="48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le groupe qui vous intéresse et consultez les </a:t>
            </a:r>
            <a:r>
              <a:rPr lang="fr-FR" sz="2400" dirty="0" err="1">
                <a:solidFill>
                  <a:schemeClr val="bg1"/>
                </a:solidFill>
              </a:rPr>
              <a:t>posts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PUBLICATIONS &amp; COMMENTAIRES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F936574-0484-780D-51D5-F7654E45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" y="1459436"/>
            <a:ext cx="5362253" cy="33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DBC01-D3A2-029F-B07E-7FCD9F95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89" y="3193614"/>
            <a:ext cx="5362253" cy="335140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D16DF28B-2749-8836-946A-2B83A72906AD}"/>
              </a:ext>
            </a:extLst>
          </p:cNvPr>
          <p:cNvSpPr/>
          <p:nvPr/>
        </p:nvSpPr>
        <p:spPr>
          <a:xfrm>
            <a:off x="938676" y="3689968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6708B-EE87-7B6F-54C8-C5E35A82AB90}"/>
              </a:ext>
            </a:extLst>
          </p:cNvPr>
          <p:cNvSpPr txBox="1"/>
          <p:nvPr/>
        </p:nvSpPr>
        <p:spPr>
          <a:xfrm>
            <a:off x="6096000" y="1950557"/>
            <a:ext cx="561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Cliquez pour accéder à un post qui vous intéresse et laissez un commentaire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3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1084833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FRONT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DBEF92-AA21-4BAA-AB5C-2047E5E3966F}"/>
              </a:ext>
            </a:extLst>
          </p:cNvPr>
          <p:cNvSpPr txBox="1"/>
          <p:nvPr/>
        </p:nvSpPr>
        <p:spPr>
          <a:xfrm>
            <a:off x="3657836" y="3300266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060100" y="361275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flipV="1">
            <a:off x="3222872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9035367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BDD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2873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COMMUNICATIONS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3B4FE-0392-C977-7C02-37F6890FE90A}"/>
              </a:ext>
            </a:extLst>
          </p:cNvPr>
          <p:cNvSpPr txBox="1"/>
          <p:nvPr/>
        </p:nvSpPr>
        <p:spPr>
          <a:xfrm>
            <a:off x="3881232" y="4193656"/>
            <a:ext cx="64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DTO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0BAC18-0BE6-7EB2-0959-4B15745D618E}"/>
              </a:ext>
            </a:extLst>
          </p:cNvPr>
          <p:cNvCxnSpPr>
            <a:cxnSpLocks/>
          </p:cNvCxnSpPr>
          <p:nvPr/>
        </p:nvCxnSpPr>
        <p:spPr>
          <a:xfrm flipV="1">
            <a:off x="7198139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AEABDF-CBF7-C567-45DE-EF4D23A7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8138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A93F7B-D0FE-2CFF-CAE7-CFBDB5A6AF10}"/>
              </a:ext>
            </a:extLst>
          </p:cNvPr>
          <p:cNvSpPr txBox="1"/>
          <p:nvPr/>
        </p:nvSpPr>
        <p:spPr>
          <a:xfrm>
            <a:off x="3657836" y="3299863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A8769-2532-09CB-E040-D9E7B72BC00B}"/>
              </a:ext>
            </a:extLst>
          </p:cNvPr>
          <p:cNvSpPr txBox="1"/>
          <p:nvPr/>
        </p:nvSpPr>
        <p:spPr>
          <a:xfrm>
            <a:off x="7592454" y="3299863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QUERY SQL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CDC955-F5B1-1086-476E-B8DE23A4B6F8}"/>
              </a:ext>
            </a:extLst>
          </p:cNvPr>
          <p:cNvSpPr txBox="1"/>
          <p:nvPr/>
        </p:nvSpPr>
        <p:spPr>
          <a:xfrm>
            <a:off x="7815559" y="4193656"/>
            <a:ext cx="8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MODEL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7259A6-B42E-0B48-7F9A-1501E21C0AB5}"/>
              </a:ext>
            </a:extLst>
          </p:cNvPr>
          <p:cNvSpPr/>
          <p:nvPr/>
        </p:nvSpPr>
        <p:spPr>
          <a:xfrm>
            <a:off x="4370342" y="2344132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Deserializer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BE1043-CE9E-5798-39EE-F771840662AB}"/>
              </a:ext>
            </a:extLst>
          </p:cNvPr>
          <p:cNvCxnSpPr>
            <a:cxnSpLocks/>
            <a:stCxn id="38" idx="2"/>
            <a:endCxn id="53" idx="1"/>
          </p:cNvCxnSpPr>
          <p:nvPr/>
        </p:nvCxnSpPr>
        <p:spPr>
          <a:xfrm>
            <a:off x="5060100" y="2682686"/>
            <a:ext cx="0" cy="1227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9E00D8-9F91-67E7-733B-30110AE32A0B}"/>
              </a:ext>
            </a:extLst>
          </p:cNvPr>
          <p:cNvSpPr/>
          <p:nvPr/>
        </p:nvSpPr>
        <p:spPr>
          <a:xfrm>
            <a:off x="5439361" y="5292214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Mapper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0079DA-65EB-9CC0-01B7-7072E37D1C2F}"/>
              </a:ext>
            </a:extLst>
          </p:cNvPr>
          <p:cNvSpPr/>
          <p:nvPr/>
        </p:nvSpPr>
        <p:spPr>
          <a:xfrm>
            <a:off x="2739222" y="2360853"/>
            <a:ext cx="967299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Axios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E41A82-3091-338A-C8AC-C85F76D3915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222872" y="2699407"/>
            <a:ext cx="0" cy="1503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F95FE0D-CB35-E84F-BC54-493524C824D0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 flipH="1">
            <a:off x="6129119" y="4207559"/>
            <a:ext cx="1" cy="10846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83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MVVM简介_chengqiuming的博客-CSDN博客">
            <a:extLst>
              <a:ext uri="{FF2B5EF4-FFF2-40B4-BE49-F238E27FC236}">
                <a16:creationId xmlns:a16="http://schemas.microsoft.com/office/drawing/2014/main" id="{40EBB510-D8BF-2334-253A-BD708FA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5" y="2395049"/>
            <a:ext cx="5214234" cy="27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ue.js comme une solution d'entreprise | Apps &amp; Platforms">
            <a:extLst>
              <a:ext uri="{FF2B5EF4-FFF2-40B4-BE49-F238E27FC236}">
                <a16:creationId xmlns:a16="http://schemas.microsoft.com/office/drawing/2014/main" id="{BAC11CF5-9BD8-E65C-D9DC-DE01BA72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83" y="99808"/>
            <a:ext cx="2672120" cy="16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3D946-86D5-B716-935A-81676D8A5595}"/>
              </a:ext>
            </a:extLst>
          </p:cNvPr>
          <p:cNvSpPr txBox="1"/>
          <p:nvPr/>
        </p:nvSpPr>
        <p:spPr>
          <a:xfrm>
            <a:off x="1483823" y="1759377"/>
            <a:ext cx="4082476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2400">
                <a:solidFill>
                  <a:schemeClr val="bg1"/>
                </a:solidFill>
                <a:effectLst/>
              </a:rPr>
              <a:t>Avantages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Système de Réactivité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Composants réutilisables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FFA1-1C86-DBE8-4F9A-57C590F52F27}"/>
              </a:ext>
            </a:extLst>
          </p:cNvPr>
          <p:cNvSpPr txBox="1"/>
          <p:nvPr/>
        </p:nvSpPr>
        <p:spPr>
          <a:xfrm>
            <a:off x="1483823" y="3800453"/>
            <a:ext cx="3917804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2400">
                <a:solidFill>
                  <a:schemeClr val="bg1"/>
                </a:solidFill>
                <a:effectLst/>
              </a:rPr>
              <a:t>Divers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Prise en main facile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Flexibilité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Performances</a:t>
            </a:r>
          </a:p>
        </p:txBody>
      </p:sp>
    </p:spTree>
    <p:extLst>
      <p:ext uri="{BB962C8B-B14F-4D97-AF65-F5344CB8AC3E}">
        <p14:creationId xmlns:p14="http://schemas.microsoft.com/office/powerpoint/2010/main" val="173354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2140</TotalTime>
  <Words>243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Calibri, sans-serif</vt:lpstr>
      <vt:lpstr>Arial</vt:lpstr>
      <vt:lpstr>Calibri</vt:lpstr>
      <vt:lpstr>Tw Cen MT</vt:lpstr>
      <vt:lpstr>Wingdings</vt:lpstr>
      <vt:lpstr>Circuit</vt:lpstr>
      <vt:lpstr>LINKER : GROUPES DE DISCUSSION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Clément Gresh</cp:lastModifiedBy>
  <cp:revision>36</cp:revision>
  <dcterms:created xsi:type="dcterms:W3CDTF">2022-01-09T23:31:02Z</dcterms:created>
  <dcterms:modified xsi:type="dcterms:W3CDTF">2023-04-11T11:46:03Z</dcterms:modified>
</cp:coreProperties>
</file>